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84" y="-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44830-C6BA-419E-8F40-7F7C7A7C0258}" type="datetimeFigureOut">
              <a:rPr lang="es-CO" smtClean="0"/>
              <a:t>23/07/2015</a:t>
            </a:fld>
            <a:endParaRPr lang="es-CO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B14D1-0D67-4421-B721-2916F46683AB}" type="slidenum">
              <a:rPr lang="es-CO" smtClean="0"/>
              <a:t>‹Nº›</a:t>
            </a:fld>
            <a:endParaRPr lang="es-CO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44830-C6BA-419E-8F40-7F7C7A7C0258}" type="datetimeFigureOut">
              <a:rPr lang="es-CO" smtClean="0"/>
              <a:t>23/07/2015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B14D1-0D67-4421-B721-2916F46683A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44830-C6BA-419E-8F40-7F7C7A7C0258}" type="datetimeFigureOut">
              <a:rPr lang="es-CO" smtClean="0"/>
              <a:t>23/07/2015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B14D1-0D67-4421-B721-2916F46683A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44830-C6BA-419E-8F40-7F7C7A7C0258}" type="datetimeFigureOut">
              <a:rPr lang="es-CO" smtClean="0"/>
              <a:t>23/07/2015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B14D1-0D67-4421-B721-2916F46683A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44830-C6BA-419E-8F40-7F7C7A7C0258}" type="datetimeFigureOut">
              <a:rPr lang="es-CO" smtClean="0"/>
              <a:t>23/07/2015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A4B14D1-0D67-4421-B721-2916F46683AB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44830-C6BA-419E-8F40-7F7C7A7C0258}" type="datetimeFigureOut">
              <a:rPr lang="es-CO" smtClean="0"/>
              <a:t>23/07/2015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B14D1-0D67-4421-B721-2916F46683A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44830-C6BA-419E-8F40-7F7C7A7C0258}" type="datetimeFigureOut">
              <a:rPr lang="es-CO" smtClean="0"/>
              <a:t>23/07/2015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B14D1-0D67-4421-B721-2916F46683A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44830-C6BA-419E-8F40-7F7C7A7C0258}" type="datetimeFigureOut">
              <a:rPr lang="es-CO" smtClean="0"/>
              <a:t>23/07/2015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B14D1-0D67-4421-B721-2916F46683A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44830-C6BA-419E-8F40-7F7C7A7C0258}" type="datetimeFigureOut">
              <a:rPr lang="es-CO" smtClean="0"/>
              <a:t>23/07/2015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B14D1-0D67-4421-B721-2916F46683A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44830-C6BA-419E-8F40-7F7C7A7C0258}" type="datetimeFigureOut">
              <a:rPr lang="es-CO" smtClean="0"/>
              <a:t>23/07/2015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B14D1-0D67-4421-B721-2916F46683A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44830-C6BA-419E-8F40-7F7C7A7C0258}" type="datetimeFigureOut">
              <a:rPr lang="es-CO" smtClean="0"/>
              <a:t>23/07/2015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B14D1-0D67-4421-B721-2916F46683A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5144830-C6BA-419E-8F40-7F7C7A7C0258}" type="datetimeFigureOut">
              <a:rPr lang="es-CO" smtClean="0"/>
              <a:t>23/07/2015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A4B14D1-0D67-4421-B721-2916F46683AB}" type="slidenum">
              <a:rPr lang="es-CO" smtClean="0"/>
              <a:t>‹Nº›</a:t>
            </a:fld>
            <a:endParaRPr lang="es-CO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Documento"/>
          <p:cNvSpPr/>
          <p:nvPr/>
        </p:nvSpPr>
        <p:spPr>
          <a:xfrm>
            <a:off x="1619672" y="116632"/>
            <a:ext cx="6336704" cy="1152128"/>
          </a:xfrm>
          <a:prstGeom prst="flowChartDocument">
            <a:avLst/>
          </a:prstGeom>
          <a:scene3d>
            <a:camera prst="perspectiveRelaxed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026" name="Picture 2" descr="C:\Program Files\Microsoft Office\MEDIA\CAGCAT10\j0090386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9" y="-106062"/>
            <a:ext cx="9252520" cy="6964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179512" y="0"/>
            <a:ext cx="89644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" sz="5400" b="1" i="1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LA DEL FRENILLO</a:t>
            </a:r>
            <a:endParaRPr lang="es-ES" sz="5400" b="1" i="1" dirty="0">
              <a:ln w="11430"/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8085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</TotalTime>
  <Words>3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Vértice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IEELOYOLA</dc:creator>
  <cp:lastModifiedBy>IEELOYOLA</cp:lastModifiedBy>
  <cp:revision>1</cp:revision>
  <dcterms:created xsi:type="dcterms:W3CDTF">2015-07-23T16:12:59Z</dcterms:created>
  <dcterms:modified xsi:type="dcterms:W3CDTF">2015-07-23T16:20:47Z</dcterms:modified>
</cp:coreProperties>
</file>